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6858000" cy="9144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1F0BB5"/>
    <a:srgbClr val="990033"/>
    <a:srgbClr val="FF00FF"/>
    <a:srgbClr val="B7097D"/>
    <a:srgbClr val="BC2B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18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標題 13"/>
          <p:cNvSpPr>
            <a:spLocks noGrp="1"/>
          </p:cNvSpPr>
          <p:nvPr>
            <p:ph type="ctrTitle"/>
          </p:nvPr>
        </p:nvSpPr>
        <p:spPr>
          <a:xfrm>
            <a:off x="1074420" y="479864"/>
            <a:ext cx="5554980" cy="1962912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2" name="副標題 21"/>
          <p:cNvSpPr>
            <a:spLocks noGrp="1"/>
          </p:cNvSpPr>
          <p:nvPr>
            <p:ph type="subTitle" idx="1"/>
          </p:nvPr>
        </p:nvSpPr>
        <p:spPr>
          <a:xfrm>
            <a:off x="1074420" y="2466752"/>
            <a:ext cx="5554980" cy="23368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CC09CE-B75C-400C-9C56-8708A5E6EC46}" type="datetimeFigureOut">
              <a:rPr lang="zh-TW" altLang="en-US" smtClean="0"/>
              <a:t>2021/12/29</a:t>
            </a:fld>
            <a:endParaRPr lang="zh-TW" altLang="en-US"/>
          </a:p>
        </p:txBody>
      </p:sp>
      <p:sp>
        <p:nvSpPr>
          <p:cNvPr id="20" name="頁尾版面配置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CEDE0B-2501-4027-8165-8ACE89B9D29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橢圓 7"/>
          <p:cNvSpPr/>
          <p:nvPr/>
        </p:nvSpPr>
        <p:spPr>
          <a:xfrm>
            <a:off x="691075" y="1885069"/>
            <a:ext cx="157734" cy="280416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橢圓 8"/>
          <p:cNvSpPr/>
          <p:nvPr/>
        </p:nvSpPr>
        <p:spPr>
          <a:xfrm>
            <a:off x="867882" y="1793355"/>
            <a:ext cx="48006" cy="85344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CC09CE-B75C-400C-9C56-8708A5E6EC46}" type="datetimeFigureOut">
              <a:rPr lang="zh-TW" altLang="en-US" smtClean="0"/>
              <a:t>2021/12/29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CEDE0B-2501-4027-8165-8ACE89B9D29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5143500" y="366186"/>
            <a:ext cx="1371600" cy="7802033"/>
          </a:xfrm>
        </p:spPr>
        <p:txBody>
          <a:bodyPr vert="eaVert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57250" y="366188"/>
            <a:ext cx="4171950" cy="780203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CC09CE-B75C-400C-9C56-8708A5E6EC46}" type="datetimeFigureOut">
              <a:rPr lang="zh-TW" altLang="en-US" smtClean="0"/>
              <a:t>2021/12/29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CEDE0B-2501-4027-8165-8ACE89B9D29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CC09CE-B75C-400C-9C56-8708A5E6EC46}" type="datetimeFigureOut">
              <a:rPr lang="zh-TW" altLang="en-US" smtClean="0"/>
              <a:t>2021/12/29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CEDE0B-2501-4027-8165-8ACE89B9D29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712168" y="-72"/>
            <a:ext cx="5143500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33794" y="3467100"/>
            <a:ext cx="4800600" cy="3048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33794" y="1422400"/>
            <a:ext cx="4800600" cy="2012949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CC09CE-B75C-400C-9C56-8708A5E6EC46}" type="datetimeFigureOut">
              <a:rPr lang="zh-TW" altLang="en-US" smtClean="0"/>
              <a:t>2021/12/29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CEDE0B-2501-4027-8165-8ACE89B9D29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1714500" y="0"/>
            <a:ext cx="57150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1629241" y="3752875"/>
            <a:ext cx="157734" cy="280416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橢圓 8"/>
          <p:cNvSpPr/>
          <p:nvPr/>
        </p:nvSpPr>
        <p:spPr>
          <a:xfrm>
            <a:off x="1806048" y="3661160"/>
            <a:ext cx="48006" cy="85344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76706" y="365760"/>
            <a:ext cx="5623560" cy="15240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076706" y="2032000"/>
            <a:ext cx="2743200" cy="6217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957066" y="2032000"/>
            <a:ext cx="2743200" cy="6217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CC09CE-B75C-400C-9C56-8708A5E6EC46}" type="datetimeFigureOut">
              <a:rPr lang="zh-TW" altLang="en-US" smtClean="0"/>
              <a:t>2021/12/29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CEDE0B-2501-4027-8165-8ACE89B9D29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6880448"/>
            <a:ext cx="6172200" cy="1524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437704"/>
            <a:ext cx="3017520" cy="85344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3497580" y="437704"/>
            <a:ext cx="3017520" cy="85344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342900" y="1292448"/>
            <a:ext cx="3017520" cy="54864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97580" y="1292448"/>
            <a:ext cx="3017520" cy="54864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CC09CE-B75C-400C-9C56-8708A5E6EC46}" type="datetimeFigureOut">
              <a:rPr lang="zh-TW" altLang="en-US" smtClean="0"/>
              <a:t>2021/12/29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CEDE0B-2501-4027-8165-8ACE89B9D29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76706" y="365760"/>
            <a:ext cx="5623560" cy="1524000"/>
          </a:xfrm>
        </p:spPr>
        <p:txBody>
          <a:bodyPr anchor="ctr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CC09CE-B75C-400C-9C56-8708A5E6EC46}" type="datetimeFigureOut">
              <a:rPr lang="zh-TW" altLang="en-US" smtClean="0"/>
              <a:t>2021/12/29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CEDE0B-2501-4027-8165-8ACE89B9D29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61238" y="0"/>
            <a:ext cx="6096762" cy="9144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CC09CE-B75C-400C-9C56-8708A5E6EC46}" type="datetimeFigureOut">
              <a:rPr lang="zh-TW" altLang="en-US" smtClean="0"/>
              <a:t>2021/12/29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CEDE0B-2501-4027-8165-8ACE89B9D29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761238" y="-72"/>
            <a:ext cx="54864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289037"/>
            <a:ext cx="2857500" cy="154940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342900" y="1875952"/>
            <a:ext cx="2857500" cy="931333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342900" y="2844801"/>
            <a:ext cx="6115050" cy="53234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CC09CE-B75C-400C-9C56-8708A5E6EC46}" type="datetimeFigureOut">
              <a:rPr lang="zh-TW" altLang="en-US" smtClean="0"/>
              <a:t>2021/12/29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CEDE0B-2501-4027-8165-8ACE89B9D29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415172" y="1422400"/>
            <a:ext cx="2057400" cy="26416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CC09CE-B75C-400C-9C56-8708A5E6EC46}" type="datetimeFigureOut">
              <a:rPr lang="zh-TW" altLang="en-US" smtClean="0"/>
              <a:t>2021/12/29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CEDE0B-2501-4027-8165-8ACE89B9D29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571500" y="1422400"/>
            <a:ext cx="3429000" cy="6096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628650" y="1524005"/>
            <a:ext cx="3314700" cy="468604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9" name="流程圖: 程序 8"/>
          <p:cNvSpPr/>
          <p:nvPr/>
        </p:nvSpPr>
        <p:spPr>
          <a:xfrm rot="19468671">
            <a:off x="297544" y="1272455"/>
            <a:ext cx="514350" cy="27241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流程圖: 程序 9"/>
          <p:cNvSpPr/>
          <p:nvPr/>
        </p:nvSpPr>
        <p:spPr>
          <a:xfrm rot="2103354" flipH="1">
            <a:off x="3752750" y="1249048"/>
            <a:ext cx="486918" cy="27241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8650" y="6400800"/>
            <a:ext cx="3314700" cy="1016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形圖 6"/>
          <p:cNvSpPr/>
          <p:nvPr/>
        </p:nvSpPr>
        <p:spPr>
          <a:xfrm>
            <a:off x="-611945" y="-1087896"/>
            <a:ext cx="1229165" cy="2185183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126613" y="28137"/>
            <a:ext cx="1276643" cy="2269588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甜甜圈 10"/>
          <p:cNvSpPr/>
          <p:nvPr/>
        </p:nvSpPr>
        <p:spPr>
          <a:xfrm rot="2315675">
            <a:off x="137161" y="1406770"/>
            <a:ext cx="844288" cy="1470165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759655" y="-72"/>
            <a:ext cx="6098345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標題版面配置區 4"/>
          <p:cNvSpPr>
            <a:spLocks noGrp="1"/>
          </p:cNvSpPr>
          <p:nvPr>
            <p:ph type="title"/>
          </p:nvPr>
        </p:nvSpPr>
        <p:spPr>
          <a:xfrm>
            <a:off x="1076706" y="366184"/>
            <a:ext cx="5623560" cy="1524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文字版面配置區 8"/>
          <p:cNvSpPr>
            <a:spLocks noGrp="1"/>
          </p:cNvSpPr>
          <p:nvPr>
            <p:ph type="body" idx="1"/>
          </p:nvPr>
        </p:nvSpPr>
        <p:spPr>
          <a:xfrm>
            <a:off x="1076706" y="1930400"/>
            <a:ext cx="5623560" cy="64008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24" name="日期版面配置區 23"/>
          <p:cNvSpPr>
            <a:spLocks noGrp="1"/>
          </p:cNvSpPr>
          <p:nvPr>
            <p:ph type="dt" sz="half" idx="2"/>
          </p:nvPr>
        </p:nvSpPr>
        <p:spPr>
          <a:xfrm>
            <a:off x="2686050" y="8407400"/>
            <a:ext cx="1600200" cy="63500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2CC09CE-B75C-400C-9C56-8708A5E6EC46}" type="datetimeFigureOut">
              <a:rPr lang="zh-TW" altLang="en-US" smtClean="0"/>
              <a:t>2021/12/29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3"/>
          </p:nvPr>
        </p:nvSpPr>
        <p:spPr>
          <a:xfrm>
            <a:off x="4286250" y="8407400"/>
            <a:ext cx="2171700" cy="63500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4"/>
          </p:nvPr>
        </p:nvSpPr>
        <p:spPr>
          <a:xfrm>
            <a:off x="6460236" y="8407400"/>
            <a:ext cx="342900" cy="63500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5CEDE0B-2501-4027-8165-8ACE89B9D29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761238" y="-72"/>
            <a:ext cx="54864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-171400" y="11976"/>
            <a:ext cx="1800200" cy="163121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20399999"/>
              </a:camera>
              <a:lightRig rig="threePt" dir="t"/>
            </a:scene3d>
          </a:bodyPr>
          <a:lstStyle/>
          <a:p>
            <a:pPr algn="r"/>
            <a:r>
              <a:rPr lang="zh-TW" altLang="en-US" sz="10000" b="1" dirty="0" smtClean="0">
                <a:solidFill>
                  <a:srgbClr val="FF0000"/>
                </a:solidFill>
                <a:latin typeface="華康POP1體W5" panose="040B0509000000000000" pitchFamily="81" charset="-120"/>
                <a:ea typeface="華康POP1體W5" panose="040B0509000000000000" pitchFamily="81" charset="-120"/>
              </a:rPr>
              <a:t>賀</a:t>
            </a:r>
            <a:endParaRPr lang="zh-TW" altLang="en-US" sz="10000" b="1" dirty="0">
              <a:solidFill>
                <a:srgbClr val="FF0000"/>
              </a:solidFill>
              <a:latin typeface="華康POP1體W5" panose="040B0509000000000000" pitchFamily="81" charset="-120"/>
              <a:ea typeface="華康POP1體W5" panose="040B0509000000000000" pitchFamily="81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1302091" y="395536"/>
            <a:ext cx="55740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200" b="1" dirty="0" smtClean="0">
                <a:solidFill>
                  <a:srgbClr val="B7097D"/>
                </a:solidFill>
                <a:latin typeface="華康流隸體" panose="03000709000000000000" pitchFamily="65" charset="-120"/>
                <a:ea typeface="華康流隸體" panose="03000709000000000000" pitchFamily="65" charset="-120"/>
              </a:rPr>
              <a:t>2021</a:t>
            </a:r>
            <a:r>
              <a:rPr lang="zh-TW" altLang="en-US" sz="3200" b="1" dirty="0" smtClean="0">
                <a:solidFill>
                  <a:srgbClr val="B7097D"/>
                </a:solidFill>
                <a:latin typeface="華康流隸體" panose="03000709000000000000" pitchFamily="65" charset="-120"/>
                <a:ea typeface="華康流隸體" panose="03000709000000000000" pitchFamily="65" charset="-120"/>
              </a:rPr>
              <a:t>全國兒童教玩具競賽</a:t>
            </a:r>
            <a:endParaRPr lang="en-US" altLang="zh-TW" sz="3200" b="1" dirty="0" smtClean="0">
              <a:solidFill>
                <a:srgbClr val="B7097D"/>
              </a:solidFill>
              <a:latin typeface="華康流隸體" panose="03000709000000000000" pitchFamily="65" charset="-120"/>
              <a:ea typeface="華康流隸體" panose="03000709000000000000" pitchFamily="65" charset="-120"/>
            </a:endParaRPr>
          </a:p>
          <a:p>
            <a:pPr algn="ctr"/>
            <a:r>
              <a:rPr lang="zh-TW" altLang="en-US" sz="3200" b="1" dirty="0">
                <a:solidFill>
                  <a:srgbClr val="B7097D"/>
                </a:solidFill>
                <a:latin typeface="華康流隸體" panose="03000709000000000000" pitchFamily="65" charset="-120"/>
                <a:ea typeface="華康流隸體" panose="03000709000000000000" pitchFamily="65" charset="-120"/>
              </a:rPr>
              <a:t>得獎名單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728700" y="2195736"/>
            <a:ext cx="57966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000" b="1" dirty="0" smtClean="0">
                <a:solidFill>
                  <a:srgbClr val="0000FF"/>
                </a:solidFill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第一名</a:t>
            </a:r>
            <a:r>
              <a:rPr lang="zh-TW" altLang="en-US" sz="2000" dirty="0" smtClean="0">
                <a:solidFill>
                  <a:srgbClr val="0000FF"/>
                </a:solidFill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 </a:t>
            </a:r>
            <a:r>
              <a:rPr lang="zh-TW" altLang="zh-TW" sz="2000" b="1" dirty="0" smtClean="0"/>
              <a:t>三民家商</a:t>
            </a:r>
            <a:r>
              <a:rPr lang="en-US" altLang="zh-TW" sz="2000" b="1" dirty="0" smtClean="0"/>
              <a:t>  </a:t>
            </a:r>
            <a:r>
              <a:rPr lang="zh-TW" altLang="en-US" sz="2000" b="1" dirty="0" smtClean="0"/>
              <a:t> </a:t>
            </a:r>
            <a:r>
              <a:rPr lang="zh-TW" altLang="zh-TW" sz="2000" b="1" dirty="0" smtClean="0"/>
              <a:t>霍</a:t>
            </a:r>
            <a:r>
              <a:rPr lang="zh-TW" altLang="zh-TW" sz="2000" b="1" dirty="0"/>
              <a:t>爾のㄑㄧ</a:t>
            </a:r>
            <a:r>
              <a:rPr lang="zh-TW" altLang="zh-TW" sz="2000" b="1" dirty="0" smtClean="0"/>
              <a:t>ㄚ</a:t>
            </a:r>
            <a:endParaRPr lang="en-US" altLang="zh-TW" sz="2000" b="1" dirty="0" smtClean="0"/>
          </a:p>
          <a:p>
            <a:pPr>
              <a:lnSpc>
                <a:spcPct val="150000"/>
              </a:lnSpc>
            </a:pPr>
            <a:r>
              <a:rPr lang="zh-TW" altLang="en-US" sz="2000" b="1" dirty="0">
                <a:solidFill>
                  <a:srgbClr val="0000FF"/>
                </a:solidFill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第二</a:t>
            </a:r>
            <a:r>
              <a:rPr lang="zh-TW" altLang="en-US" sz="2000" b="1" dirty="0" smtClean="0">
                <a:solidFill>
                  <a:srgbClr val="0000FF"/>
                </a:solidFill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名  </a:t>
            </a:r>
            <a:r>
              <a:rPr lang="zh-TW" altLang="zh-TW" sz="2000" b="1" dirty="0" smtClean="0"/>
              <a:t>復</a:t>
            </a:r>
            <a:r>
              <a:rPr lang="zh-TW" altLang="zh-TW" sz="2000" b="1" dirty="0"/>
              <a:t>華</a:t>
            </a:r>
            <a:r>
              <a:rPr lang="zh-TW" altLang="zh-TW" sz="2000" b="1" dirty="0" smtClean="0"/>
              <a:t>高中</a:t>
            </a:r>
            <a:r>
              <a:rPr lang="zh-TW" altLang="en-US" sz="2000" b="1" dirty="0" smtClean="0"/>
              <a:t>   </a:t>
            </a:r>
            <a:r>
              <a:rPr lang="zh-TW" altLang="zh-TW" sz="2000" b="1" dirty="0" smtClean="0"/>
              <a:t>夢幻</a:t>
            </a:r>
            <a:r>
              <a:rPr lang="zh-TW" altLang="zh-TW" sz="2000" b="1" dirty="0"/>
              <a:t>糖果</a:t>
            </a:r>
            <a:r>
              <a:rPr lang="zh-TW" altLang="zh-TW" sz="2000" b="1" dirty="0" smtClean="0"/>
              <a:t>屋</a:t>
            </a:r>
            <a:endParaRPr lang="en-US" altLang="zh-TW" sz="2000" b="1" dirty="0" smtClean="0"/>
          </a:p>
          <a:p>
            <a:pPr>
              <a:lnSpc>
                <a:spcPct val="150000"/>
              </a:lnSpc>
            </a:pPr>
            <a:r>
              <a:rPr lang="zh-TW" altLang="en-US" sz="2000" b="1" dirty="0">
                <a:solidFill>
                  <a:srgbClr val="0000FF"/>
                </a:solidFill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第三</a:t>
            </a:r>
            <a:r>
              <a:rPr lang="zh-TW" altLang="en-US" sz="2000" b="1" dirty="0" smtClean="0">
                <a:solidFill>
                  <a:srgbClr val="0000FF"/>
                </a:solidFill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名  </a:t>
            </a:r>
            <a:r>
              <a:rPr lang="zh-TW" altLang="zh-TW" sz="2000" b="1" dirty="0" smtClean="0"/>
              <a:t>嘉義</a:t>
            </a:r>
            <a:r>
              <a:rPr lang="zh-TW" altLang="zh-TW" sz="2000" b="1" dirty="0"/>
              <a:t>家</a:t>
            </a:r>
            <a:r>
              <a:rPr lang="zh-TW" altLang="zh-TW" sz="2000" b="1" dirty="0" smtClean="0"/>
              <a:t>職</a:t>
            </a:r>
            <a:r>
              <a:rPr lang="zh-TW" altLang="en-US" sz="2000" b="1" dirty="0" smtClean="0"/>
              <a:t>   </a:t>
            </a:r>
            <a:r>
              <a:rPr lang="zh-TW" altLang="zh-TW" sz="2000" b="1" dirty="0" smtClean="0"/>
              <a:t>拯救</a:t>
            </a:r>
            <a:r>
              <a:rPr lang="zh-TW" altLang="zh-TW" sz="2000" b="1" dirty="0"/>
              <a:t>地球大</a:t>
            </a:r>
            <a:r>
              <a:rPr lang="zh-TW" altLang="zh-TW" sz="2000" b="1" dirty="0" smtClean="0"/>
              <a:t>作戰</a:t>
            </a:r>
            <a:endParaRPr lang="en-US" altLang="zh-TW" sz="2000" b="1" dirty="0" smtClean="0"/>
          </a:p>
        </p:txBody>
      </p:sp>
      <p:pic>
        <p:nvPicPr>
          <p:cNvPr id="1025" name="Picture 1" descr="C:\Users\long\AppData\Local\Microsoft\Windows\INetCache\IE\IDKC0GIV\cracker-1245584_64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349" y="8034158"/>
            <a:ext cx="2141587" cy="109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" descr="C:\Users\long\AppData\Local\Microsoft\Windows\INetCache\IE\IDKC0GIV\cracker-1245584_64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2483"/>
            <a:ext cx="2264556" cy="1126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" descr="C:\Users\long\AppData\Local\Microsoft\Windows\INetCache\IE\IDKC0GIV\cracker-1245584_64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278" y="8002483"/>
            <a:ext cx="2141587" cy="109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字方塊 3"/>
          <p:cNvSpPr txBox="1"/>
          <p:nvPr/>
        </p:nvSpPr>
        <p:spPr>
          <a:xfrm>
            <a:off x="761988" y="3707904"/>
            <a:ext cx="308722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>
                <a:solidFill>
                  <a:srgbClr val="0000FF"/>
                </a:solidFill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佳作                     </a:t>
            </a:r>
            <a:endParaRPr lang="en-US" altLang="zh-TW" sz="2000" dirty="0">
              <a:solidFill>
                <a:srgbClr val="0000FF"/>
              </a:solidFill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endParaRPr lang="en-US" altLang="zh-TW" sz="2000" dirty="0">
              <a:solidFill>
                <a:srgbClr val="0000FF"/>
              </a:solidFill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光華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高中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海豚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的探險</a:t>
            </a:r>
            <a:endParaRPr lang="en-US" altLang="zh-TW" dirty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光華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高中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海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之謎</a:t>
            </a:r>
            <a:endParaRPr lang="en-US" altLang="zh-TW" dirty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三民家商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摩登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大樓趴哩趴哩</a:t>
            </a:r>
            <a:endParaRPr lang="en-US" altLang="zh-TW" dirty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三民家商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夜市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大拼盤</a:t>
            </a:r>
            <a:endParaRPr lang="en-US" altLang="zh-TW" dirty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樹德家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商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省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水小精靈</a:t>
            </a:r>
            <a:endParaRPr lang="en-US" altLang="zh-TW" dirty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樹德家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商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口腔衛生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我來保護</a:t>
            </a:r>
            <a:endParaRPr lang="en-US" altLang="zh-TW" dirty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復華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高中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數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食店</a:t>
            </a:r>
            <a:endParaRPr lang="en-US" altLang="zh-TW" dirty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曾文家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商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熊熊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闖五官</a:t>
            </a:r>
            <a:endParaRPr lang="en-US" altLang="zh-TW" dirty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稻</a:t>
            </a:r>
            <a:r>
              <a:rPr lang="zh-TW" altLang="zh-TW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江</a:t>
            </a:r>
            <a:r>
              <a:rPr lang="zh-TW" altLang="en-US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護</a:t>
            </a:r>
            <a:r>
              <a:rPr lang="zh-TW" altLang="zh-TW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家</a:t>
            </a:r>
            <a:r>
              <a:rPr lang="zh-TW" altLang="en-US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這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是臺灣 我的家</a:t>
            </a:r>
            <a:endParaRPr lang="en-US" altLang="zh-TW" dirty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三民家商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小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兔子尋寶記</a:t>
            </a:r>
            <a:endParaRPr lang="en-US" altLang="zh-TW" dirty="0">
              <a:solidFill>
                <a:srgbClr val="0000FF"/>
              </a:solidFill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endParaRPr lang="zh-TW" altLang="en-US" dirty="0"/>
          </a:p>
        </p:txBody>
      </p:sp>
      <p:sp>
        <p:nvSpPr>
          <p:cNvPr id="10" name="文字方塊 9"/>
          <p:cNvSpPr txBox="1"/>
          <p:nvPr/>
        </p:nvSpPr>
        <p:spPr>
          <a:xfrm>
            <a:off x="3849216" y="3707904"/>
            <a:ext cx="288031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solidFill>
                  <a:srgbClr val="0000FF"/>
                </a:solidFill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創意獎</a:t>
            </a:r>
            <a:endParaRPr lang="en-US" altLang="zh-TW" dirty="0" smtClean="0">
              <a:solidFill>
                <a:srgbClr val="0000FF"/>
              </a:solidFill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endParaRPr lang="en-US" altLang="zh-TW" dirty="0" smtClean="0">
              <a:solidFill>
                <a:srgbClr val="0000FF"/>
              </a:solidFill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三民家商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牧場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歡樂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遊</a:t>
            </a:r>
            <a:endParaRPr lang="en-US" altLang="zh-TW" dirty="0" smtClean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三民家商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野餐</a:t>
            </a:r>
            <a:r>
              <a:rPr lang="en-US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Party</a:t>
            </a:r>
          </a:p>
          <a:p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復華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高中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甜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之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味</a:t>
            </a:r>
            <a:endParaRPr lang="en-US" altLang="zh-TW" dirty="0" smtClean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曾文家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商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綿羊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家族出遊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趣</a:t>
            </a:r>
            <a:endParaRPr lang="en-US" altLang="zh-TW" dirty="0" smtClean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嘉義家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職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「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手」護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海灘</a:t>
            </a:r>
            <a:endParaRPr lang="en-US" altLang="zh-TW" dirty="0" smtClean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嘉義家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職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探囊取物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對對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碰</a:t>
            </a:r>
            <a:endParaRPr lang="en-US" altLang="zh-TW" dirty="0" smtClean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三民家商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奇妙馬戲團</a:t>
            </a:r>
            <a:endParaRPr lang="en-US" altLang="zh-TW" dirty="0" smtClean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三民家商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怪獸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銀河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記</a:t>
            </a:r>
            <a:endParaRPr lang="en-US" altLang="zh-TW" dirty="0" smtClean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三民家商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爬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爬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樂</a:t>
            </a:r>
            <a:endParaRPr lang="en-US" altLang="zh-TW" dirty="0" smtClean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三民家商</a:t>
            </a:r>
            <a:r>
              <a:rPr lang="zh-TW" altLang="en-US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 </a:t>
            </a:r>
            <a:r>
              <a:rPr lang="zh-TW" altLang="zh-TW" dirty="0" smtClean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巴</a:t>
            </a:r>
            <a:r>
              <a:rPr lang="zh-TW" altLang="zh-TW" dirty="0">
                <a:latin typeface="華康正顏楷體W5" panose="03000509000000000000" pitchFamily="65" charset="-120"/>
                <a:ea typeface="華康正顏楷體W5" panose="03000509000000000000" pitchFamily="65" charset="-120"/>
              </a:rPr>
              <a:t>迪小戰士</a:t>
            </a:r>
            <a:endParaRPr lang="en-US" altLang="zh-TW" dirty="0" smtClean="0">
              <a:latin typeface="華康正顏楷體W5" panose="03000509000000000000" pitchFamily="65" charset="-120"/>
              <a:ea typeface="華康正顏楷體W5" panose="03000509000000000000" pitchFamily="65" charset="-120"/>
            </a:endParaRPr>
          </a:p>
          <a:p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27565465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113</TotalTime>
  <Words>149</Words>
  <Application>Microsoft Office PowerPoint</Application>
  <PresentationFormat>如螢幕大小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夏至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11</cp:revision>
  <dcterms:created xsi:type="dcterms:W3CDTF">2019-06-14T08:36:17Z</dcterms:created>
  <dcterms:modified xsi:type="dcterms:W3CDTF">2021-12-29T01:47:11Z</dcterms:modified>
</cp:coreProperties>
</file>